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72818" y="1845734"/>
            <a:ext cx="5596805" cy="4196765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63" y="4643044"/>
            <a:ext cx="2784167" cy="15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155</Words>
  <Application>Microsoft Office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Eprodavnica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53</cp:revision>
  <dcterms:created xsi:type="dcterms:W3CDTF">2023-12-18T09:35:58Z</dcterms:created>
  <dcterms:modified xsi:type="dcterms:W3CDTF">2023-12-19T07:25:56Z</dcterms:modified>
</cp:coreProperties>
</file>